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8" r:id="rId3"/>
    <p:sldId id="257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76E"/>
    <a:srgbClr val="09C1C6"/>
    <a:srgbClr val="009C6F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69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B2-7839-4070-9A47-A53C97B5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2C2A-94D2-42AE-BC66-B8E596B4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204A-03A1-4B0D-AAAF-34AB7D89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5853-69C1-427A-B58D-405C6C0C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7204-55D6-4410-A88A-399715C4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02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D408-C1C5-4DB2-A333-A6B304F2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33349-DDA5-458E-896B-74000067A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2632-2957-448E-97DE-61BEB48E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B92D-1D27-4170-9CE2-2A556561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1E5-A2FE-4750-B20D-C202F298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715BC-E268-4160-B040-F76278D2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BD06-3ABA-4385-85E9-597F79E1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E8D8-AF54-4FBF-A61C-3ABB34D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3251-4FCA-42E4-A37D-D64DC0F0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1FD5-332B-4F9E-BC5A-9E0E333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E7E-F0CE-44C8-8178-459DDDFF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BA29-BA7C-4FA8-8C78-E359859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8E0C-3E2D-4EDB-92EF-22D4E180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0CC4-2CCA-4D26-B0D3-529509F5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00E1-9E22-42B7-8DDA-E86A3E7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08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1D4-0D9D-4F16-A4CE-5403CF05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B81E-EDD6-4261-9E5F-8E4CDC2C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43E-102D-43E4-87BA-8D436390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40B9-0097-4470-92D1-478B52D7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9217-86A8-4217-97EB-4026D29B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3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BA65-92A1-42B0-9613-CA6AB791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4B9E-3893-4CF1-BDFF-532517A11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60B6-8426-4AD4-BC73-D83BE178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BE9F-505D-4279-99B6-4F42C384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5419-08B3-49EC-8E12-02793711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CEE82-2B4C-4AED-ABD6-DFF5438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85E-E88C-4F4A-ABC7-C81D21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B81D-7957-43D5-B897-F517F699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6F67C-70A4-4D74-B0A6-492C85C6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E5290-37B0-490F-B8F9-F9DAC679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8CD1D-411F-4864-87E1-E07F2E122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4FBB-5CDA-4B3A-80E9-1EEE0FFB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F260F-F96E-488A-87FD-E1CEF314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F880-1F63-4309-8E1F-286BD60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88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977-7890-4498-8691-FD09D190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346-0704-45DF-9035-D6F93BE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AF83-7688-42A0-A057-C0DAFBF4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3140-3DA0-4B13-8E32-49F73B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5F030-5861-4426-B54A-DB67D45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FD78B-68CA-4D2B-A49B-CD978EE2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7C29-D65A-41D7-B654-AF390780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71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CA33-2549-463B-B1A7-6E7E35A9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020-2302-4E83-8FB1-EDF77F8E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658A-0015-440E-AD80-B4D72B79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01301-98C0-44AD-B1CF-1D9156D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36B0-AFF3-4458-962D-AD4A4033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2D4A-334C-41E6-BAF9-74C11A64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9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69A-B70C-4E3F-A5C8-EB75C59C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111DB-9D50-4959-9196-19E1EB9D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74F3-2EE4-4D1C-9E7D-E9271650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5189-AD87-4AF6-B32A-7A55D0D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A2F5-5805-4791-B90E-3E4B5B2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2C82-4C43-4E0D-B7AE-9292057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08B49-D9B5-4139-82D0-F1CC1D96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1C5-C3BD-4208-B9CF-C5A75555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ED4C-9983-430F-A743-7B4ECF8EB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538B-159A-4D7B-8A7E-7FA2C56C0F60}" type="datetimeFigureOut">
              <a:rPr lang="en-CA" smtClean="0"/>
              <a:t>2021-07-10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B60-54EA-43ED-A51B-53416FEF5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362-CE4A-4A9B-BC0A-202EF084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5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13" Type="http://schemas.openxmlformats.org/officeDocument/2006/relationships/image" Target="../media/image14.png"/><Relationship Id="rId18" Type="http://schemas.microsoft.com/office/2007/relationships/hdphoto" Target="../media/hdphoto12.wdp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12" Type="http://schemas.microsoft.com/office/2007/relationships/hdphoto" Target="../media/hdphoto9.wdp"/><Relationship Id="rId17" Type="http://schemas.openxmlformats.org/officeDocument/2006/relationships/image" Target="../media/image16.png"/><Relationship Id="rId2" Type="http://schemas.openxmlformats.org/officeDocument/2006/relationships/image" Target="../media/image8.tiff"/><Relationship Id="rId16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microsoft.com/office/2007/relationships/hdphoto" Target="../media/hdphoto6.wdp"/><Relationship Id="rId11" Type="http://schemas.openxmlformats.org/officeDocument/2006/relationships/image" Target="../media/image13.png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10" Type="http://schemas.microsoft.com/office/2007/relationships/hdphoto" Target="../media/hdphoto8.wdp"/><Relationship Id="rId4" Type="http://schemas.microsoft.com/office/2007/relationships/hdphoto" Target="../media/hdphoto5.wdp"/><Relationship Id="rId9" Type="http://schemas.openxmlformats.org/officeDocument/2006/relationships/image" Target="../media/image12.png"/><Relationship Id="rId14" Type="http://schemas.microsoft.com/office/2007/relationships/hdphoto" Target="../media/hdphoto10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9FF3099-DFE3-4A41-AD34-F4CE0646B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56113" y="15881"/>
            <a:ext cx="3724314" cy="3413118"/>
          </a:xfrm>
          <a:prstGeom prst="rect">
            <a:avLst/>
          </a:prstGeom>
        </p:spPr>
      </p:pic>
      <p:pic>
        <p:nvPicPr>
          <p:cNvPr id="4" name="Picture 3" descr="A group of ladybugs on a leafy plant&#10;&#10;Description automatically generated with low confidence">
            <a:extLst>
              <a:ext uri="{FF2B5EF4-FFF2-40B4-BE49-F238E27FC236}">
                <a16:creationId xmlns:a16="http://schemas.microsoft.com/office/drawing/2014/main" id="{D014312A-9B3D-4EAE-B10E-5A47A27F4E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" t="13666" r="291" b="13134"/>
          <a:stretch/>
        </p:blipFill>
        <p:spPr>
          <a:xfrm>
            <a:off x="2593847" y="3429000"/>
            <a:ext cx="7004308" cy="34531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0CDFF7C-CA25-4126-8C75-1DF08268CA2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6190705" y="21552"/>
            <a:ext cx="3312744" cy="35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10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AA0BC274-0444-413C-9F2F-A10DD36F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7" y="199491"/>
            <a:ext cx="2285776" cy="315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AA1A0-6B6A-4972-A1C5-7440565B2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3525273" y="-103247"/>
            <a:ext cx="3454146" cy="365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98B9E-EE83-4B85-8D94-CE7B69A39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8549F-3233-4590-9CC7-90AA072EAE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5473"/>
          <a:stretch/>
        </p:blipFill>
        <p:spPr>
          <a:xfrm>
            <a:off x="3429001" y="3433500"/>
            <a:ext cx="364668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3F3AC-14E0-4AD6-A234-9B3ECD670554}"/>
              </a:ext>
            </a:extLst>
          </p:cNvPr>
          <p:cNvSpPr txBox="1"/>
          <p:nvPr/>
        </p:nvSpPr>
        <p:spPr>
          <a:xfrm>
            <a:off x="250723" y="16223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88F62-0303-45E9-813F-40EE470B78B7}"/>
              </a:ext>
            </a:extLst>
          </p:cNvPr>
          <p:cNvSpPr txBox="1"/>
          <p:nvPr/>
        </p:nvSpPr>
        <p:spPr>
          <a:xfrm>
            <a:off x="3897416" y="16223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30E72-ED1B-42B5-B89F-294659424291}"/>
              </a:ext>
            </a:extLst>
          </p:cNvPr>
          <p:cNvSpPr txBox="1"/>
          <p:nvPr/>
        </p:nvSpPr>
        <p:spPr>
          <a:xfrm>
            <a:off x="250723" y="3582232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2FE9C-37F6-4A2C-89ED-0E82DEEDD6DA}"/>
              </a:ext>
            </a:extLst>
          </p:cNvPr>
          <p:cNvSpPr txBox="1"/>
          <p:nvPr/>
        </p:nvSpPr>
        <p:spPr>
          <a:xfrm>
            <a:off x="3897416" y="358223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9B78D9-FFE1-405D-B62A-00039D030DA7}"/>
              </a:ext>
            </a:extLst>
          </p:cNvPr>
          <p:cNvSpPr/>
          <p:nvPr/>
        </p:nvSpPr>
        <p:spPr>
          <a:xfrm>
            <a:off x="1904323" y="2256095"/>
            <a:ext cx="147600" cy="1484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5B492-47D0-48F7-83F1-837EF1EB0350}"/>
              </a:ext>
            </a:extLst>
          </p:cNvPr>
          <p:cNvSpPr txBox="1"/>
          <p:nvPr/>
        </p:nvSpPr>
        <p:spPr>
          <a:xfrm>
            <a:off x="451228" y="2357703"/>
            <a:ext cx="241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spc="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-13.05, -71.55</a:t>
            </a:r>
          </a:p>
        </p:txBody>
      </p:sp>
    </p:spTree>
    <p:extLst>
      <p:ext uri="{BB962C8B-B14F-4D97-AF65-F5344CB8AC3E}">
        <p14:creationId xmlns:p14="http://schemas.microsoft.com/office/powerpoint/2010/main" val="41245211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9E42B01-3367-4583-BAFD-2AB67617B4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57" r="15855" b="13531"/>
          <a:stretch/>
        </p:blipFill>
        <p:spPr>
          <a:xfrm>
            <a:off x="981688" y="760736"/>
            <a:ext cx="10424106" cy="5051100"/>
          </a:xfrm>
          <a:prstGeom prst="rect">
            <a:avLst/>
          </a:prstGeom>
        </p:spPr>
      </p:pic>
      <p:pic>
        <p:nvPicPr>
          <p:cNvPr id="5" name="Picture 4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F3884412-DC93-4C0E-B38A-5B378529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1639833" y="3756143"/>
            <a:ext cx="152496" cy="289822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CB6886BB-8481-4136-B799-60352250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2739485" y="3440907"/>
            <a:ext cx="306765" cy="460147"/>
          </a:xfrm>
          <a:prstGeom prst="rect">
            <a:avLst/>
          </a:prstGeom>
        </p:spPr>
      </p:pic>
      <p:pic>
        <p:nvPicPr>
          <p:cNvPr id="9" name="Picture 8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40A5C3B3-2E38-4E57-B0D6-F33C47425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3788920" y="2939384"/>
            <a:ext cx="583386" cy="642784"/>
          </a:xfrm>
          <a:prstGeom prst="rect">
            <a:avLst/>
          </a:prstGeom>
        </p:spPr>
      </p:pic>
      <p:pic>
        <p:nvPicPr>
          <p:cNvPr id="11" name="Picture 10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72E6CFB2-C271-4A60-AF6A-3159F7F7E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4975969" y="2080130"/>
            <a:ext cx="781986" cy="1159845"/>
          </a:xfrm>
          <a:prstGeom prst="rect">
            <a:avLst/>
          </a:prstGeom>
        </p:spPr>
      </p:pic>
      <p:pic>
        <p:nvPicPr>
          <p:cNvPr id="18" name="Picture 17" descr="A close up of a pink wall&#10;&#10;Description automatically generated">
            <a:extLst>
              <a:ext uri="{FF2B5EF4-FFF2-40B4-BE49-F238E27FC236}">
                <a16:creationId xmlns:a16="http://schemas.microsoft.com/office/drawing/2014/main" id="{375AD3B2-7149-4BFF-B5DE-902D79190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6030758" y="1592002"/>
            <a:ext cx="1150814" cy="1500646"/>
          </a:xfrm>
          <a:prstGeom prst="rect">
            <a:avLst/>
          </a:prstGeom>
        </p:spPr>
      </p:pic>
      <p:pic>
        <p:nvPicPr>
          <p:cNvPr id="20" name="Picture 19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E8A9E37E-6B17-4396-B4C5-5560530986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7509429" y="1114561"/>
            <a:ext cx="930935" cy="1595877"/>
          </a:xfrm>
          <a:prstGeom prst="rect">
            <a:avLst/>
          </a:prstGeom>
        </p:spPr>
      </p:pic>
      <p:pic>
        <p:nvPicPr>
          <p:cNvPr id="22" name="Picture 2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8807DA64-91A8-4E2D-BE34-17040D405E3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606886" y="413036"/>
            <a:ext cx="938029" cy="1792515"/>
          </a:xfrm>
          <a:prstGeom prst="rect">
            <a:avLst/>
          </a:prstGeom>
        </p:spPr>
      </p:pic>
      <p:pic>
        <p:nvPicPr>
          <p:cNvPr id="24" name="Picture 23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6B7C2233-9140-42B7-B8BB-57B6C248BF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10253339" y="1078514"/>
            <a:ext cx="739429" cy="862667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27B221-0190-4655-B8B1-C7638261B34F}"/>
              </a:ext>
            </a:extLst>
          </p:cNvPr>
          <p:cNvCxnSpPr>
            <a:cxnSpLocks noChangeAspect="1"/>
          </p:cNvCxnSpPr>
          <p:nvPr/>
        </p:nvCxnSpPr>
        <p:spPr>
          <a:xfrm>
            <a:off x="911164" y="824621"/>
            <a:ext cx="0" cy="5154026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E41B2E-262E-49C1-83B5-FF93660588F3}"/>
              </a:ext>
            </a:extLst>
          </p:cNvPr>
          <p:cNvSpPr txBox="1"/>
          <p:nvPr/>
        </p:nvSpPr>
        <p:spPr>
          <a:xfrm>
            <a:off x="4878053" y="6425887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7EB3DD-7471-4667-AA44-7A4F616D98AF}"/>
              </a:ext>
            </a:extLst>
          </p:cNvPr>
          <p:cNvSpPr txBox="1"/>
          <p:nvPr/>
        </p:nvSpPr>
        <p:spPr>
          <a:xfrm rot="16200000">
            <a:off x="-430952" y="3216968"/>
            <a:ext cx="13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2ACE89B-9E56-4389-AE12-297C18D1CEAB}"/>
              </a:ext>
            </a:extLst>
          </p:cNvPr>
          <p:cNvGrpSpPr/>
          <p:nvPr/>
        </p:nvGrpSpPr>
        <p:grpSpPr>
          <a:xfrm>
            <a:off x="11070775" y="965535"/>
            <a:ext cx="371324" cy="1029406"/>
            <a:chOff x="10445550" y="4927526"/>
            <a:chExt cx="371324" cy="1029406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4E59B315-421C-4BB9-8E48-251B62A85623}"/>
                </a:ext>
              </a:extLst>
            </p:cNvPr>
            <p:cNvCxnSpPr>
              <a:cxnSpLocks noChangeAspect="1"/>
            </p:cNvCxnSpPr>
            <p:nvPr/>
          </p:nvCxnSpPr>
          <p:spPr>
            <a:xfrm flipH="1">
              <a:off x="10445550" y="5545475"/>
              <a:ext cx="1" cy="289522"/>
            </a:xfrm>
            <a:prstGeom prst="straightConnector1">
              <a:avLst/>
            </a:prstGeom>
            <a:ln w="57150">
              <a:solidFill>
                <a:schemeClr val="tx1"/>
              </a:solidFill>
              <a:headEnd type="none"/>
              <a:tailEnd type="none"/>
            </a:ln>
            <a:scene3d>
              <a:camera prst="orthographicFront">
                <a:rot lat="0" lon="0" rev="0"/>
              </a:camera>
              <a:lightRig rig="threePt" dir="t"/>
            </a:scene3d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CA219D1-A30B-4934-BA5A-D27DF191E060}"/>
                </a:ext>
              </a:extLst>
            </p:cNvPr>
            <p:cNvSpPr txBox="1"/>
            <p:nvPr/>
          </p:nvSpPr>
          <p:spPr>
            <a:xfrm rot="16200000">
              <a:off x="10117505" y="5257563"/>
              <a:ext cx="102940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10 mm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BA94EA5-8C47-4EE8-A249-4375949D9765}"/>
              </a:ext>
            </a:extLst>
          </p:cNvPr>
          <p:cNvSpPr txBox="1"/>
          <p:nvPr/>
        </p:nvSpPr>
        <p:spPr>
          <a:xfrm>
            <a:off x="481215" y="4478127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3FD07-031E-40FA-A70B-C3F9AD47ACF4}"/>
              </a:ext>
            </a:extLst>
          </p:cNvPr>
          <p:cNvSpPr txBox="1"/>
          <p:nvPr/>
        </p:nvSpPr>
        <p:spPr>
          <a:xfrm>
            <a:off x="481215" y="3092648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40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5B376-A3F0-4BC9-B599-C39645B88FCD}"/>
              </a:ext>
            </a:extLst>
          </p:cNvPr>
          <p:cNvSpPr txBox="1"/>
          <p:nvPr/>
        </p:nvSpPr>
        <p:spPr>
          <a:xfrm>
            <a:off x="481215" y="1643184"/>
            <a:ext cx="46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60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4F4A-1C09-4495-A54A-465156BC74FA}"/>
              </a:ext>
            </a:extLst>
          </p:cNvPr>
          <p:cNvSpPr txBox="1"/>
          <p:nvPr/>
        </p:nvSpPr>
        <p:spPr>
          <a:xfrm>
            <a:off x="1453874" y="6010847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787-685D-461A-8D0A-15F03BBAE3CA}"/>
              </a:ext>
            </a:extLst>
          </p:cNvPr>
          <p:cNvSpPr txBox="1"/>
          <p:nvPr/>
        </p:nvSpPr>
        <p:spPr>
          <a:xfrm>
            <a:off x="2766968" y="6010847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1E90C-11D1-4D27-AB70-1CB871C08D45}"/>
              </a:ext>
            </a:extLst>
          </p:cNvPr>
          <p:cNvSpPr txBox="1"/>
          <p:nvPr/>
        </p:nvSpPr>
        <p:spPr>
          <a:xfrm>
            <a:off x="5212806" y="6010847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74EF97-3D07-42D8-9AB4-3E494B16AD78}"/>
              </a:ext>
            </a:extLst>
          </p:cNvPr>
          <p:cNvGrpSpPr/>
          <p:nvPr/>
        </p:nvGrpSpPr>
        <p:grpSpPr>
          <a:xfrm>
            <a:off x="1049222" y="733795"/>
            <a:ext cx="4302034" cy="707886"/>
            <a:chOff x="7819275" y="5099765"/>
            <a:chExt cx="4302034" cy="707886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125AEC73-F426-4C41-9207-C9960C0BEDF0}"/>
                </a:ext>
              </a:extLst>
            </p:cNvPr>
            <p:cNvSpPr txBox="1"/>
            <p:nvPr/>
          </p:nvSpPr>
          <p:spPr>
            <a:xfrm>
              <a:off x="7819275" y="5099765"/>
              <a:ext cx="430203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Hummingbirds excluded</a:t>
              </a:r>
            </a:p>
            <a:p>
              <a:r>
                <a:rPr lang="en-CA" sz="2000" dirty="0">
                  <a:latin typeface="Source Sans Pro" panose="020B0503030403020204" pitchFamily="34" charset="0"/>
                  <a:ea typeface="Source Sans Pro" panose="020B0503030403020204" pitchFamily="34" charset="0"/>
                </a:rPr>
                <a:t>Control</a:t>
              </a:r>
              <a:endParaRPr lang="en-CA" sz="2000" dirty="0">
                <a:latin typeface="Source Sans Pro" panose="020B0503030403020204" pitchFamily="34" charset="0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45668BE-04F8-4632-A3D2-FBF2AB63A091}"/>
                </a:ext>
              </a:extLst>
            </p:cNvPr>
            <p:cNvSpPr/>
            <p:nvPr/>
          </p:nvSpPr>
          <p:spPr>
            <a:xfrm>
              <a:off x="10582232" y="5222720"/>
              <a:ext cx="461666" cy="174172"/>
            </a:xfrm>
            <a:prstGeom prst="rect">
              <a:avLst/>
            </a:prstGeom>
            <a:solidFill>
              <a:srgbClr val="009C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7F847DF1-F9A6-43BD-B3E8-B387355A637D}"/>
                </a:ext>
              </a:extLst>
            </p:cNvPr>
            <p:cNvSpPr/>
            <p:nvPr/>
          </p:nvSpPr>
          <p:spPr>
            <a:xfrm>
              <a:off x="8773027" y="5527401"/>
              <a:ext cx="461666" cy="174172"/>
            </a:xfrm>
            <a:prstGeom prst="rect">
              <a:avLst/>
            </a:prstGeom>
            <a:solidFill>
              <a:srgbClr val="E59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69592E43-C121-4A0B-9A71-5B2273A535A6}"/>
              </a:ext>
            </a:extLst>
          </p:cNvPr>
          <p:cNvSpPr txBox="1"/>
          <p:nvPr/>
        </p:nvSpPr>
        <p:spPr>
          <a:xfrm>
            <a:off x="3945292" y="6010847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36FDE-8524-4C8F-BA19-DBA8F9040B9E}"/>
              </a:ext>
            </a:extLst>
          </p:cNvPr>
          <p:cNvCxnSpPr>
            <a:cxnSpLocks/>
          </p:cNvCxnSpPr>
          <p:nvPr/>
        </p:nvCxnSpPr>
        <p:spPr>
          <a:xfrm>
            <a:off x="911164" y="5965138"/>
            <a:ext cx="10238326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08606864-DA7A-4257-8E37-EC20BDFAB1E4}"/>
              </a:ext>
            </a:extLst>
          </p:cNvPr>
          <p:cNvSpPr txBox="1"/>
          <p:nvPr/>
        </p:nvSpPr>
        <p:spPr>
          <a:xfrm>
            <a:off x="6522771" y="6010847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59D5AE9-665D-4D64-A4AA-0AA0894565B7}"/>
              </a:ext>
            </a:extLst>
          </p:cNvPr>
          <p:cNvSpPr txBox="1"/>
          <p:nvPr/>
        </p:nvSpPr>
        <p:spPr>
          <a:xfrm>
            <a:off x="7721274" y="6010847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>
                <a:latin typeface="Source Sans Pro" panose="020B0503030403020204" pitchFamily="34" charset="0"/>
                <a:ea typeface="Source Sans Pro" panose="020B0503030403020204" pitchFamily="34" charset="0"/>
              </a:rPr>
              <a:t>F</a:t>
            </a:r>
            <a:endParaRPr lang="en-CA" dirty="0"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6685D1-1C1D-487B-BC26-68475F6013B3}"/>
              </a:ext>
            </a:extLst>
          </p:cNvPr>
          <p:cNvSpPr txBox="1"/>
          <p:nvPr/>
        </p:nvSpPr>
        <p:spPr>
          <a:xfrm>
            <a:off x="8932736" y="6010847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B3CC189-F437-4CA4-9712-6DF48E98E510}"/>
              </a:ext>
            </a:extLst>
          </p:cNvPr>
          <p:cNvSpPr txBox="1"/>
          <p:nvPr/>
        </p:nvSpPr>
        <p:spPr>
          <a:xfrm>
            <a:off x="10258448" y="6010847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3264869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F404E-334C-4283-AC11-A7A9D9C5A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" t="19789" r="11074" b="9858"/>
          <a:stretch/>
        </p:blipFill>
        <p:spPr>
          <a:xfrm>
            <a:off x="1065914" y="259124"/>
            <a:ext cx="10904222" cy="54049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D5B391-492F-4762-86DF-87F5D875210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59124"/>
            <a:ext cx="0" cy="559798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EAB3DF-9A0E-47C4-983A-494EDE6100EF}"/>
              </a:ext>
            </a:extLst>
          </p:cNvPr>
          <p:cNvSpPr txBox="1"/>
          <p:nvPr/>
        </p:nvSpPr>
        <p:spPr>
          <a:xfrm>
            <a:off x="5381640" y="6414256"/>
            <a:ext cx="340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096D-CB1F-48C1-9A88-D4F36A9C6464}"/>
              </a:ext>
            </a:extLst>
          </p:cNvPr>
          <p:cNvSpPr txBox="1"/>
          <p:nvPr/>
        </p:nvSpPr>
        <p:spPr>
          <a:xfrm rot="16200000">
            <a:off x="-1457308" y="2776934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flowers opened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A5ABD-8D8E-47F9-AA28-8E6EDBEF96C5}"/>
              </a:ext>
            </a:extLst>
          </p:cNvPr>
          <p:cNvCxnSpPr>
            <a:cxnSpLocks/>
          </p:cNvCxnSpPr>
          <p:nvPr/>
        </p:nvCxnSpPr>
        <p:spPr>
          <a:xfrm>
            <a:off x="903286" y="5874696"/>
            <a:ext cx="10222800" cy="2789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7585E8-C439-486F-9E47-24636D15551C}"/>
              </a:ext>
            </a:extLst>
          </p:cNvPr>
          <p:cNvSpPr txBox="1"/>
          <p:nvPr/>
        </p:nvSpPr>
        <p:spPr>
          <a:xfrm>
            <a:off x="295019" y="23123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6352-C854-4028-9955-75B86F69AB05}"/>
              </a:ext>
            </a:extLst>
          </p:cNvPr>
          <p:cNvSpPr txBox="1"/>
          <p:nvPr/>
        </p:nvSpPr>
        <p:spPr>
          <a:xfrm>
            <a:off x="295019" y="195420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C5E28-A099-4145-959E-C32E7A1BCB85}"/>
              </a:ext>
            </a:extLst>
          </p:cNvPr>
          <p:cNvSpPr txBox="1"/>
          <p:nvPr/>
        </p:nvSpPr>
        <p:spPr>
          <a:xfrm>
            <a:off x="295019" y="374192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5466B-CEA1-4C8A-BAC5-F83F7EA9011C}"/>
              </a:ext>
            </a:extLst>
          </p:cNvPr>
          <p:cNvSpPr txBox="1"/>
          <p:nvPr/>
        </p:nvSpPr>
        <p:spPr>
          <a:xfrm>
            <a:off x="319924" y="548777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62BC4-6E88-4A73-883C-4B95B26B9AC4}"/>
              </a:ext>
            </a:extLst>
          </p:cNvPr>
          <p:cNvSpPr txBox="1"/>
          <p:nvPr/>
        </p:nvSpPr>
        <p:spPr>
          <a:xfrm>
            <a:off x="4503849" y="597375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D7842-0E73-433A-988F-8D9C0A5A7B64}"/>
              </a:ext>
            </a:extLst>
          </p:cNvPr>
          <p:cNvSpPr txBox="1"/>
          <p:nvPr/>
        </p:nvSpPr>
        <p:spPr>
          <a:xfrm>
            <a:off x="1392764" y="597375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F2953-B649-4633-B601-508C5F042AE6}"/>
              </a:ext>
            </a:extLst>
          </p:cNvPr>
          <p:cNvSpPr txBox="1"/>
          <p:nvPr/>
        </p:nvSpPr>
        <p:spPr>
          <a:xfrm>
            <a:off x="7931896" y="597375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A557A-D124-4EC5-A1C6-3BC1DF20841B}"/>
              </a:ext>
            </a:extLst>
          </p:cNvPr>
          <p:cNvSpPr txBox="1"/>
          <p:nvPr/>
        </p:nvSpPr>
        <p:spPr>
          <a:xfrm>
            <a:off x="11216081" y="597375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37C5B-EF71-48C4-9E58-F4AD0FB82780}"/>
              </a:ext>
            </a:extLst>
          </p:cNvPr>
          <p:cNvSpPr txBox="1"/>
          <p:nvPr/>
        </p:nvSpPr>
        <p:spPr>
          <a:xfrm>
            <a:off x="1437643" y="856795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8E3268-296C-4BE6-AF74-156B4CABF27A}"/>
              </a:ext>
            </a:extLst>
          </p:cNvPr>
          <p:cNvSpPr/>
          <p:nvPr/>
        </p:nvSpPr>
        <p:spPr>
          <a:xfrm>
            <a:off x="4200600" y="979750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CC801-002F-4141-8BBE-32D2414F286B}"/>
              </a:ext>
            </a:extLst>
          </p:cNvPr>
          <p:cNvSpPr/>
          <p:nvPr/>
        </p:nvSpPr>
        <p:spPr>
          <a:xfrm>
            <a:off x="2391395" y="1284431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5304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50</Words>
  <Application>Microsoft Office PowerPoint</Application>
  <PresentationFormat>Widescreen</PresentationFormat>
  <Paragraphs>33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Open Sans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boehmm@student.ubc.ca</cp:lastModifiedBy>
  <cp:revision>55</cp:revision>
  <dcterms:created xsi:type="dcterms:W3CDTF">2020-08-07T03:29:51Z</dcterms:created>
  <dcterms:modified xsi:type="dcterms:W3CDTF">2021-07-10T20:28:45Z</dcterms:modified>
</cp:coreProperties>
</file>